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F895FE5-12AB-4432-BE35-58BD9F35F3F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D3F531B-EBDA-4682-AF70-DA9319655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gif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5334000"/>
            <a:ext cx="2619375" cy="1847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asas-coloniales-cartagena-colombia-212358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05000"/>
            <a:ext cx="2971800" cy="3556000"/>
          </a:xfrm>
          <a:prstGeom prst="rect">
            <a:avLst/>
          </a:prstGeom>
        </p:spPr>
      </p:pic>
      <p:pic>
        <p:nvPicPr>
          <p:cNvPr id="5" name="Picture 4" descr="Casas-flotantes-en-Colomb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429000" cy="2057400"/>
          </a:xfrm>
          <a:prstGeom prst="rect">
            <a:avLst/>
          </a:prstGeom>
        </p:spPr>
      </p:pic>
      <p:pic>
        <p:nvPicPr>
          <p:cNvPr id="6" name="Picture 5" descr="chosa moder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77025" y="0"/>
            <a:ext cx="2466975" cy="2228850"/>
          </a:xfrm>
          <a:prstGeom prst="rect">
            <a:avLst/>
          </a:prstGeom>
        </p:spPr>
      </p:pic>
      <p:pic>
        <p:nvPicPr>
          <p:cNvPr id="7" name="Picture 6" descr="Chozas a man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0400" y="0"/>
            <a:ext cx="2466975" cy="1847850"/>
          </a:xfrm>
          <a:prstGeom prst="rect">
            <a:avLst/>
          </a:prstGeom>
        </p:spPr>
      </p:pic>
      <p:pic>
        <p:nvPicPr>
          <p:cNvPr id="8" name="Picture 7" descr="choza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57800" y="0"/>
            <a:ext cx="2466975" cy="1847850"/>
          </a:xfrm>
          <a:prstGeom prst="rect">
            <a:avLst/>
          </a:prstGeom>
        </p:spPr>
      </p:pic>
      <p:pic>
        <p:nvPicPr>
          <p:cNvPr id="9" name="Picture 8" descr="con amac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77000" y="2133600"/>
            <a:ext cx="2667000" cy="2209800"/>
          </a:xfrm>
          <a:prstGeom prst="rect">
            <a:avLst/>
          </a:prstGeom>
        </p:spPr>
      </p:pic>
      <p:pic>
        <p:nvPicPr>
          <p:cNvPr id="11" name="Content Placeholder 3" descr="hamaca 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38600" y="1828800"/>
            <a:ext cx="2619375" cy="2438400"/>
          </a:xfrm>
          <a:prstGeom prst="rect">
            <a:avLst/>
          </a:prstGeom>
        </p:spPr>
      </p:pic>
      <p:pic>
        <p:nvPicPr>
          <p:cNvPr id="12" name="Content Placeholder 5" descr="museo.38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86400" y="4267200"/>
            <a:ext cx="3657600" cy="2590800"/>
          </a:xfrm>
          <a:prstGeom prst="rect">
            <a:avLst/>
          </a:prstGeom>
        </p:spPr>
      </p:pic>
      <p:pic>
        <p:nvPicPr>
          <p:cNvPr id="13" name="Picture 12" descr="hamaca modern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43200" y="1828800"/>
            <a:ext cx="1743075" cy="2619375"/>
          </a:xfrm>
          <a:prstGeom prst="rect">
            <a:avLst/>
          </a:prstGeom>
        </p:spPr>
      </p:pic>
      <p:pic>
        <p:nvPicPr>
          <p:cNvPr id="14" name="Picture 13" descr="tamano de chosa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5124450"/>
            <a:ext cx="2943225" cy="1733550"/>
          </a:xfrm>
          <a:prstGeom prst="rect">
            <a:avLst/>
          </a:prstGeom>
        </p:spPr>
      </p:pic>
      <p:pic>
        <p:nvPicPr>
          <p:cNvPr id="15" name="Picture 14" descr="Unknown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71800" y="3885786"/>
            <a:ext cx="2514600" cy="1667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382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/>
              <a:t>Actividad 1:  </a:t>
            </a:r>
          </a:p>
          <a:p>
            <a:endParaRPr lang="es-CO" sz="3200" b="1" dirty="0" smtClean="0"/>
          </a:p>
          <a:p>
            <a:r>
              <a:rPr lang="es-CO" sz="3200" b="1" dirty="0" err="1" smtClean="0"/>
              <a:t>Dia</a:t>
            </a:r>
            <a:r>
              <a:rPr lang="es-CO" sz="3200" b="1" dirty="0" smtClean="0"/>
              <a:t> 1 del </a:t>
            </a:r>
            <a:r>
              <a:rPr lang="es-CO" sz="3200" b="1" dirty="0" err="1" smtClean="0"/>
              <a:t>Projecto</a:t>
            </a:r>
            <a:endParaRPr lang="es-CO" sz="3200" b="1" dirty="0" smtClean="0"/>
          </a:p>
          <a:p>
            <a:endParaRPr lang="es-CO" sz="3200" b="1" dirty="0"/>
          </a:p>
          <a:p>
            <a:pPr marL="342900" indent="-342900">
              <a:buAutoNum type="arabicPeriod"/>
            </a:pPr>
            <a:r>
              <a:rPr lang="es-CO" sz="3200" b="1" dirty="0" smtClean="0"/>
              <a:t>Dibuja </a:t>
            </a:r>
            <a:r>
              <a:rPr lang="es-CO" sz="3200" b="1" u="sng" dirty="0" smtClean="0"/>
              <a:t>el plano</a:t>
            </a:r>
            <a:r>
              <a:rPr lang="es-CO" sz="3200" b="1" dirty="0" smtClean="0"/>
              <a:t> de </a:t>
            </a:r>
            <a:r>
              <a:rPr lang="es-CO" sz="3200" b="1" u="sng" dirty="0" smtClean="0"/>
              <a:t>la casa</a:t>
            </a:r>
          </a:p>
          <a:p>
            <a:pPr marL="342900" indent="-342900"/>
            <a:endParaRPr lang="es-CO" sz="3200" b="1" u="sng" dirty="0"/>
          </a:p>
          <a:p>
            <a:pPr marL="342900" indent="-342900"/>
            <a:r>
              <a:rPr lang="es-CO" sz="3200" b="1" dirty="0" smtClean="0"/>
              <a:t>2. Escribe </a:t>
            </a:r>
            <a:r>
              <a:rPr lang="es-CO" sz="3200" b="1" u="sng" dirty="0" smtClean="0"/>
              <a:t>los nombres </a:t>
            </a:r>
            <a:r>
              <a:rPr lang="es-CO" sz="3200" b="1" dirty="0" smtClean="0"/>
              <a:t>de los </a:t>
            </a:r>
            <a:r>
              <a:rPr lang="es-CO" sz="3200" b="1" u="sng" dirty="0" smtClean="0"/>
              <a:t>cuartos</a:t>
            </a:r>
          </a:p>
          <a:p>
            <a:pPr marL="342900" indent="-342900"/>
            <a:endParaRPr lang="es-CO" sz="3200" b="1" u="sng" dirty="0" smtClean="0"/>
          </a:p>
          <a:p>
            <a:pPr marL="342900" indent="-342900"/>
            <a:r>
              <a:rPr lang="es-CO" sz="3200" b="1" dirty="0" smtClean="0"/>
              <a:t>3.Has una lista de los </a:t>
            </a:r>
            <a:r>
              <a:rPr lang="es-CO" sz="3200" b="1" u="sng" dirty="0" smtClean="0"/>
              <a:t>muebles</a:t>
            </a:r>
            <a:r>
              <a:rPr lang="es-CO" sz="3200" b="1" dirty="0" smtClean="0"/>
              <a:t> para la casa.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Tarea</a:t>
            </a:r>
            <a:r>
              <a:rPr lang="en-US" sz="3200" b="1" dirty="0" smtClean="0"/>
              <a:t> 51</a:t>
            </a:r>
          </a:p>
          <a:p>
            <a:endParaRPr lang="en-US" sz="3200" b="1" dirty="0"/>
          </a:p>
          <a:p>
            <a:r>
              <a:rPr lang="en-US" sz="3200" b="1" dirty="0" smtClean="0"/>
              <a:t>Study for the test tomorrow.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Bring your plan to work </a:t>
            </a:r>
            <a:r>
              <a:rPr lang="en-US" sz="3200" b="1" smtClean="0"/>
              <a:t>on class.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ozas a ma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6976" y="-228600"/>
            <a:ext cx="9460976" cy="7086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5800" y="533400"/>
            <a:ext cx="73914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Hoy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el 2 de </a:t>
            </a:r>
            <a:r>
              <a:rPr lang="en-US" sz="4000" b="1" dirty="0" err="1" smtClean="0"/>
              <a:t>abril</a:t>
            </a:r>
            <a:r>
              <a:rPr lang="en-US" sz="4000" b="1" dirty="0" smtClean="0"/>
              <a:t> del 2012</a:t>
            </a:r>
          </a:p>
          <a:p>
            <a:endParaRPr lang="en-US" sz="4000" b="1" dirty="0"/>
          </a:p>
          <a:p>
            <a:r>
              <a:rPr lang="es-CO" sz="4000" b="1" dirty="0" smtClean="0"/>
              <a:t>Propósito 51: </a:t>
            </a:r>
            <a:r>
              <a:rPr lang="es-CO" sz="4000" b="1" dirty="0" smtClean="0">
                <a:latin typeface="Vrinda"/>
                <a:cs typeface="Vrinda"/>
              </a:rPr>
              <a:t>¿Cómo diseñamos la casa nueva para los Simpson?</a:t>
            </a:r>
          </a:p>
          <a:p>
            <a:endParaRPr lang="es-CO" sz="4000" b="1" dirty="0" smtClean="0">
              <a:latin typeface="Vrinda"/>
              <a:cs typeface="Vrinda"/>
            </a:endParaRPr>
          </a:p>
          <a:p>
            <a:r>
              <a:rPr lang="es-CO" sz="4000" b="1" dirty="0" smtClean="0">
                <a:latin typeface="Vrinda"/>
                <a:cs typeface="Vrinda"/>
              </a:rPr>
              <a:t>Actividad Inicial: (3min) </a:t>
            </a:r>
            <a:r>
              <a:rPr lang="en-US" sz="4000" b="1" dirty="0" smtClean="0">
                <a:latin typeface="Vrinda"/>
                <a:cs typeface="Vrinda"/>
              </a:rPr>
              <a:t>Write a sentence describing how your design is going to be like.  Be ready to share.</a:t>
            </a:r>
          </a:p>
          <a:p>
            <a:endParaRPr lang="es-CO" dirty="0">
              <a:latin typeface="Vrinda"/>
              <a:cs typeface="Vrinda"/>
            </a:endParaRPr>
          </a:p>
          <a:p>
            <a:endParaRPr lang="es-CO" dirty="0">
              <a:latin typeface="Vrinda"/>
              <a:cs typeface="Vrinda"/>
            </a:endParaRPr>
          </a:p>
          <a:p>
            <a:endParaRPr lang="es-CO" dirty="0" smtClean="0">
              <a:latin typeface="Vrinda"/>
              <a:cs typeface="Vrind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sas-flotantes-en-Colomb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91200" cy="4572000"/>
          </a:xfrm>
          <a:prstGeom prst="rect">
            <a:avLst/>
          </a:prstGeom>
        </p:spPr>
      </p:pic>
      <p:pic>
        <p:nvPicPr>
          <p:cNvPr id="5" name="Picture 4" descr="chosa moder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1" y="0"/>
            <a:ext cx="3352800" cy="3276600"/>
          </a:xfrm>
          <a:prstGeom prst="rect">
            <a:avLst/>
          </a:prstGeom>
        </p:spPr>
      </p:pic>
      <p:pic>
        <p:nvPicPr>
          <p:cNvPr id="7" name="Picture 6" descr="choz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62772"/>
            <a:ext cx="5791200" cy="3595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CASA FLOTANTE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casas-coloniales-cartagena-colombia-212358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276600"/>
            <a:ext cx="4648200" cy="3581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05600" y="36576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CASA COLONIAL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maca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8200" cy="6858000"/>
          </a:xfrm>
          <a:prstGeom prst="rect">
            <a:avLst/>
          </a:prstGeom>
        </p:spPr>
      </p:pic>
      <p:pic>
        <p:nvPicPr>
          <p:cNvPr id="5" name="Picture 4" descr="Unkn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199" y="0"/>
            <a:ext cx="471190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00600" cy="6858000"/>
          </a:xfrm>
          <a:prstGeom prst="rect">
            <a:avLst/>
          </a:prstGeom>
        </p:spPr>
      </p:pic>
      <p:pic>
        <p:nvPicPr>
          <p:cNvPr id="3" name="Picture 2" descr="tamano de chos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7703" y="0"/>
            <a:ext cx="441629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2600" y="6096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CHOZA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maca en la sala.jpg"/>
          <p:cNvPicPr>
            <a:picLocks noChangeAspect="1"/>
          </p:cNvPicPr>
          <p:nvPr/>
        </p:nvPicPr>
        <p:blipFill>
          <a:blip r:embed="rId2" cstate="print">
            <a:lum bright="10000" contrast="12000"/>
          </a:blip>
          <a:stretch>
            <a:fillRect/>
          </a:stretch>
        </p:blipFill>
        <p:spPr>
          <a:xfrm>
            <a:off x="304800" y="0"/>
            <a:ext cx="8839200" cy="6758179"/>
          </a:xfrm>
          <a:prstGeom prst="rect">
            <a:avLst/>
          </a:prstGeom>
          <a:scene3d>
            <a:camera prst="orthographicFront"/>
            <a:lightRig rig="glow" dir="t"/>
          </a:scene3d>
          <a:sp3d/>
        </p:spPr>
      </p:pic>
      <p:sp>
        <p:nvSpPr>
          <p:cNvPr id="3" name="TextBox 2"/>
          <p:cNvSpPr txBox="1"/>
          <p:nvPr/>
        </p:nvSpPr>
        <p:spPr>
          <a:xfrm>
            <a:off x="914400" y="13716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HAMACA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maca moder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24200" cy="3276600"/>
          </a:xfrm>
          <a:prstGeom prst="rect">
            <a:avLst/>
          </a:prstGeom>
        </p:spPr>
      </p:pic>
      <p:pic>
        <p:nvPicPr>
          <p:cNvPr id="3" name="Content Placeholder 5" descr="museo.3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0"/>
            <a:ext cx="6019800" cy="2590800"/>
          </a:xfrm>
          <a:prstGeom prst="rect">
            <a:avLst/>
          </a:prstGeom>
        </p:spPr>
      </p:pic>
      <p:pic>
        <p:nvPicPr>
          <p:cNvPr id="4" name="Picture 3" descr="con ama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2564674"/>
            <a:ext cx="6019800" cy="4293326"/>
          </a:xfrm>
          <a:prstGeom prst="rect">
            <a:avLst/>
          </a:prstGeom>
        </p:spPr>
      </p:pic>
      <p:pic>
        <p:nvPicPr>
          <p:cNvPr id="5" name="Picture 4" descr="hamac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00400"/>
            <a:ext cx="31242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dia-50945-1832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885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98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6</cp:revision>
  <dcterms:created xsi:type="dcterms:W3CDTF">2012-04-02T18:27:02Z</dcterms:created>
  <dcterms:modified xsi:type="dcterms:W3CDTF">2012-04-03T00:59:38Z</dcterms:modified>
</cp:coreProperties>
</file>